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7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Wednesday, February 18,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Wednesday, February 18,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Wednesday, February 18,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Wednesday, February 18,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Wednesday, February 18,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Wednesday, February 18, 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Wednesday, February 18, 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Wednesday, February 18, 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Wednesday, February 18, 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Wednesday, February 18, 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Wednesday, February 18, 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Wednesday, February 18, 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Dol</a:t>
            </a:r>
            <a:r>
              <a:rPr lang="en-US" dirty="0"/>
              <a:t>	</a:t>
            </a:r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Week </a:t>
            </a:r>
            <a:r>
              <a:rPr lang="en-US" dirty="0" smtClean="0"/>
              <a:t>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01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Copy the sentences and fix the errors.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1. </a:t>
            </a:r>
            <a:r>
              <a:rPr lang="en-US" sz="2800" dirty="0" smtClean="0"/>
              <a:t>Most people doesn’t understand the </a:t>
            </a:r>
            <a:r>
              <a:rPr lang="en-US" sz="2800" dirty="0" err="1" smtClean="0"/>
              <a:t>significanse</a:t>
            </a:r>
            <a:r>
              <a:rPr lang="en-US" sz="2800" dirty="0" smtClean="0"/>
              <a:t> of the influenza epidemic of 1918-1919.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2. </a:t>
            </a:r>
            <a:r>
              <a:rPr lang="en-US" sz="2800" dirty="0" smtClean="0"/>
              <a:t>The flu started in Spain during world war I and this highly </a:t>
            </a:r>
            <a:r>
              <a:rPr lang="en-US" sz="2800" dirty="0" err="1" smtClean="0"/>
              <a:t>contajouss</a:t>
            </a:r>
            <a:r>
              <a:rPr lang="en-US" sz="2800" dirty="0" smtClean="0"/>
              <a:t> disease soon became a global epidemic.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49868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3. </a:t>
            </a:r>
            <a:r>
              <a:rPr lang="en-US" sz="2800" dirty="0" smtClean="0"/>
              <a:t>Soldiers was dying by the thousands in </a:t>
            </a:r>
            <a:r>
              <a:rPr lang="en-US" sz="2800" dirty="0" err="1" smtClean="0"/>
              <a:t>europe</a:t>
            </a:r>
            <a:r>
              <a:rPr lang="en-US" sz="2800" dirty="0" smtClean="0"/>
              <a:t>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4. </a:t>
            </a:r>
            <a:r>
              <a:rPr lang="en-US" sz="2800" dirty="0" smtClean="0"/>
              <a:t>Were the soldiers who returned home after the war bringing the flu back with they</a:t>
            </a:r>
            <a:endParaRPr lang="en-US" sz="2800" u="sng" dirty="0"/>
          </a:p>
        </p:txBody>
      </p:sp>
    </p:spTree>
    <p:extLst>
      <p:ext uri="{BB962C8B-B14F-4D97-AF65-F5344CB8AC3E}">
        <p14:creationId xmlns:p14="http://schemas.microsoft.com/office/powerpoint/2010/main" val="1643052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5. </a:t>
            </a:r>
            <a:r>
              <a:rPr lang="en-US" sz="2800" dirty="0" smtClean="0"/>
              <a:t>The flu was highly </a:t>
            </a:r>
            <a:r>
              <a:rPr lang="en-US" sz="2800" dirty="0" err="1" smtClean="0"/>
              <a:t>communiccable</a:t>
            </a:r>
            <a:r>
              <a:rPr lang="en-US" sz="2800" dirty="0" smtClean="0"/>
              <a:t> and people could infect others merely by coughing on them.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6. </a:t>
            </a:r>
            <a:r>
              <a:rPr lang="en-US" sz="2800" dirty="0" smtClean="0"/>
              <a:t>Before the epidemic ended approximately twenty million people had died because of the flu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22106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7. </a:t>
            </a:r>
            <a:r>
              <a:rPr lang="en-US" sz="2800" dirty="0" smtClean="0"/>
              <a:t>In the United states alone, about 20 million Americans sickened and one-half million flu victims </a:t>
            </a:r>
            <a:r>
              <a:rPr lang="en-US" sz="2800" dirty="0" err="1" smtClean="0"/>
              <a:t>perisheded</a:t>
            </a:r>
            <a:r>
              <a:rPr lang="en-US" sz="2800" dirty="0" smtClean="0"/>
              <a:t>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8. </a:t>
            </a:r>
            <a:r>
              <a:rPr lang="en-US" sz="2800" dirty="0" smtClean="0"/>
              <a:t>The first </a:t>
            </a:r>
            <a:r>
              <a:rPr lang="en-US" sz="2800" dirty="0" err="1" smtClean="0"/>
              <a:t>american</a:t>
            </a:r>
            <a:r>
              <a:rPr lang="en-US" sz="2800" dirty="0" smtClean="0"/>
              <a:t> cases showed up in large port cities on the east coast.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93190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9. </a:t>
            </a:r>
            <a:r>
              <a:rPr lang="en-US" sz="2800" dirty="0" smtClean="0"/>
              <a:t>In October of 1918 in New York City, hospitals taking in almost three hundred flu patients a day.</a:t>
            </a:r>
            <a:endParaRPr lang="en-US" sz="2800" dirty="0" smtClean="0"/>
          </a:p>
          <a:p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 smtClean="0"/>
              <a:t>10. </a:t>
            </a:r>
            <a:r>
              <a:rPr lang="en-US" sz="2800" dirty="0" smtClean="0"/>
              <a:t>World War I end on November 11 1918 but the epidemic lasted </a:t>
            </a:r>
            <a:r>
              <a:rPr lang="en-US" sz="2800" smtClean="0"/>
              <a:t>until July of 1919.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103698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192</TotalTime>
  <Words>224</Words>
  <Application>Microsoft Macintosh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Clarity</vt:lpstr>
      <vt:lpstr>Dol 8th grade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Dol </dc:title>
  <dc:creator>Michael Carson</dc:creator>
  <cp:lastModifiedBy>Michael Carson</cp:lastModifiedBy>
  <cp:revision>62</cp:revision>
  <dcterms:created xsi:type="dcterms:W3CDTF">2011-11-08T14:56:56Z</dcterms:created>
  <dcterms:modified xsi:type="dcterms:W3CDTF">2015-02-18T19:48:33Z</dcterms:modified>
</cp:coreProperties>
</file>